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F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Estilo Claro 1 - Ênfas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78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ABAB1-46CC-4505-9099-3A309E767A40}" type="datetimeFigureOut">
              <a:rPr lang="pt-BR" smtClean="0"/>
              <a:t>01/06/2024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3A9B66-F771-490C-9552-FB55A3B682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184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E3B6-6A05-44A6-99AB-7A352AEFE01B}" type="datetimeFigureOut">
              <a:rPr lang="pt-BR" smtClean="0"/>
              <a:t>01/06/2024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46C04-F2E9-4282-A58D-4EF85EA43F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309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E3B6-6A05-44A6-99AB-7A352AEFE01B}" type="datetimeFigureOut">
              <a:rPr lang="pt-BR" smtClean="0"/>
              <a:t>01/06/2024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46C04-F2E9-4282-A58D-4EF85EA43F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196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tx2">
                  <a:lumMod val="60000"/>
                  <a:lumOff val="40000"/>
                </a:schemeClr>
              </a:buClr>
              <a:defRPr>
                <a:solidFill>
                  <a:schemeClr val="tx1"/>
                </a:solidFill>
              </a:defRPr>
            </a:lvl2pPr>
            <a:lvl3pPr marL="1143000" indent="-228600">
              <a:buClr>
                <a:schemeClr val="tx2">
                  <a:lumMod val="60000"/>
                  <a:lumOff val="40000"/>
                </a:schemeClr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1600200" indent="-228600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</a:defRPr>
            </a:lvl4pPr>
            <a:lvl5pPr>
              <a:buClr>
                <a:schemeClr val="tx2">
                  <a:lumMod val="60000"/>
                  <a:lumOff val="40000"/>
                </a:schemeClr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E3B6-6A05-44A6-99AB-7A352AEFE01B}" type="datetimeFigureOut">
              <a:rPr lang="pt-BR" smtClean="0"/>
              <a:t>01/06/2024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46C04-F2E9-4282-A58D-4EF85EA43F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9802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E3B6-6A05-44A6-99AB-7A352AEFE01B}" type="datetimeFigureOut">
              <a:rPr lang="pt-BR" smtClean="0"/>
              <a:t>01/06/2024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46C04-F2E9-4282-A58D-4EF85EA43F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0741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buClr>
                <a:schemeClr val="accent1"/>
              </a:buClr>
              <a:defRPr sz="2800">
                <a:solidFill>
                  <a:schemeClr val="tx1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buClr>
                <a:schemeClr val="accent1"/>
              </a:buClr>
              <a:defRPr sz="2800">
                <a:solidFill>
                  <a:schemeClr val="tx1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E3B6-6A05-44A6-99AB-7A352AEFE01B}" type="datetimeFigureOut">
              <a:rPr lang="pt-BR" smtClean="0"/>
              <a:t>01/06/2024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46C04-F2E9-4282-A58D-4EF85EA43F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6475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E3B6-6A05-44A6-99AB-7A352AEFE01B}" type="datetimeFigureOut">
              <a:rPr lang="pt-BR" smtClean="0"/>
              <a:t>01/06/2024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46C04-F2E9-4282-A58D-4EF85EA43F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3404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E3B6-6A05-44A6-99AB-7A352AEFE01B}" type="datetimeFigureOut">
              <a:rPr lang="pt-BR" smtClean="0"/>
              <a:t>01/06/2024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46C04-F2E9-4282-A58D-4EF85EA43F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9299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E3B6-6A05-44A6-99AB-7A352AEFE01B}" type="datetimeFigureOut">
              <a:rPr lang="pt-BR" smtClean="0"/>
              <a:t>01/06/2024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46C04-F2E9-4282-A58D-4EF85EA43F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5015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E3B6-6A05-44A6-99AB-7A352AEFE01B}" type="datetimeFigureOut">
              <a:rPr lang="pt-BR" smtClean="0"/>
              <a:t>01/06/2024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46C04-F2E9-4282-A58D-4EF85EA43F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8533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E3B6-6A05-44A6-99AB-7A352AEFE01B}" type="datetimeFigureOut">
              <a:rPr lang="pt-BR" smtClean="0"/>
              <a:t>01/06/2024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46C04-F2E9-4282-A58D-4EF85EA43F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4276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  <a:p>
            <a:pPr lvl="4"/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AE3B6-6A05-44A6-99AB-7A352AEFE01B}" type="datetimeFigureOut">
              <a:rPr lang="pt-BR" smtClean="0"/>
              <a:t>01/06/2024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46C04-F2E9-4282-A58D-4EF85EA43F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1591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SzPct val="60000"/>
        <a:buFont typeface="Wingdings" panose="05000000000000000000" pitchFamily="2" charset="2"/>
        <a:buChar char="Ø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" panose="05000000000000000000" pitchFamily="2" charset="2"/>
        <a:buChar char="ü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55673" y="4797152"/>
            <a:ext cx="6400800" cy="1752600"/>
          </a:xfrm>
        </p:spPr>
        <p:txBody>
          <a:bodyPr>
            <a:noAutofit/>
          </a:bodyPr>
          <a:lstStyle/>
          <a:p>
            <a:r>
              <a:rPr lang="pt-BR" sz="2500" dirty="0"/>
              <a:t>Dra. Katia Ramos Moreira Leite</a:t>
            </a:r>
          </a:p>
          <a:p>
            <a:r>
              <a:rPr lang="pt-BR" sz="25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Dr. </a:t>
            </a:r>
            <a:r>
              <a:rPr lang="pt-BR" sz="2500" dirty="0"/>
              <a:t>Luiz Antônio Rodrigues Freitas</a:t>
            </a:r>
          </a:p>
          <a:p>
            <a:r>
              <a:rPr lang="pt-BR" sz="25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Membros da Comissão Eleitoral</a:t>
            </a:r>
            <a:endParaRPr lang="pt-BR" sz="25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1779" y="-16313"/>
            <a:ext cx="3834854" cy="1800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95463"/>
            <a:ext cx="9144000" cy="938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62106" y="3329860"/>
            <a:ext cx="7772400" cy="1470025"/>
          </a:xfrm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  <a:latin typeface="+mn-lt"/>
              </a:rPr>
              <a:t>COMISSÃO ELEITORAL  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403648" y="1827981"/>
            <a:ext cx="63367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b="1" dirty="0">
                <a:solidFill>
                  <a:schemeClr val="tx2"/>
                </a:solidFill>
                <a:latin typeface="+mj-lt"/>
              </a:rPr>
              <a:t>Assembleia Geral Ordinária</a:t>
            </a:r>
          </a:p>
          <a:p>
            <a:pPr algn="ctr"/>
            <a:r>
              <a:rPr lang="pt-BR" b="1" dirty="0">
                <a:latin typeface="+mj-lt"/>
              </a:rPr>
              <a:t>34º Congresso Brasileiro de Patologia</a:t>
            </a:r>
          </a:p>
          <a:p>
            <a:pPr algn="ctr"/>
            <a:r>
              <a:rPr lang="pt-BR" b="1" dirty="0">
                <a:latin typeface="+mj-lt"/>
              </a:rPr>
              <a:t>Belém, Pará</a:t>
            </a:r>
          </a:p>
          <a:p>
            <a:pPr algn="ctr"/>
            <a:r>
              <a:rPr lang="pt-BR" b="1" dirty="0">
                <a:latin typeface="+mj-lt"/>
              </a:rPr>
              <a:t>01 de junho de 2024</a:t>
            </a:r>
          </a:p>
        </p:txBody>
      </p:sp>
    </p:spTree>
    <p:extLst>
      <p:ext uri="{BB962C8B-B14F-4D97-AF65-F5344CB8AC3E}">
        <p14:creationId xmlns:p14="http://schemas.microsoft.com/office/powerpoint/2010/main" val="609693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>
          <a:defRPr dirty="0" smtClean="0">
            <a:solidFill>
              <a:schemeClr val="tx2"/>
            </a:solidFill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357</TotalTime>
  <Words>34</Words>
  <Application>Microsoft Office PowerPoint</Application>
  <PresentationFormat>Apresentação na tela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Tema do Office</vt:lpstr>
      <vt:lpstr>COMISSÃO ELEITORAL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secretaria@sbp.org.br</dc:creator>
  <cp:lastModifiedBy>Mayara Valizerde</cp:lastModifiedBy>
  <cp:revision>33</cp:revision>
  <dcterms:created xsi:type="dcterms:W3CDTF">2019-04-22T14:14:58Z</dcterms:created>
  <dcterms:modified xsi:type="dcterms:W3CDTF">2024-06-01T13:34:02Z</dcterms:modified>
</cp:coreProperties>
</file>